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4" r:id="rId7"/>
    <p:sldId id="285" r:id="rId8"/>
    <p:sldId id="286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9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DESIGN CONECPT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ATM SIMULATION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OBJECTIVE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ENHANCE SECURITY OF USER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SCOPE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AN APPLICATION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FACIAL RECOGNITION AS A PASSCODE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ANAYLSIS AND STORAGE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IMPROVE USER FRIENDLINESS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 ROOT ANALYSIS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COMPETITOR ANALYSIS FOR APP ENHANCEMENT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DESIGN CONECPT</a:t>
          </a:r>
        </a:p>
      </dsp:txBody>
      <dsp:txXfrm>
        <a:off x="4228" y="144615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ATM SIMULATION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FACIAL RECOGNITION AS A PASSCODE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ANAYLSIS AND STORAGE</a:t>
          </a:r>
        </a:p>
      </dsp:txBody>
      <dsp:txXfrm>
        <a:off x="4228" y="1974668"/>
        <a:ext cx="3088125" cy="1515164"/>
      </dsp:txXfrm>
    </dsp:sp>
    <dsp:sp modelId="{210823F6-AC1A-46E3-9D99-A319DF497539}">
      <dsp:nvSpPr>
        <dsp:cNvPr id="0" name=""/>
        <dsp:cNvSpPr/>
      </dsp:nvSpPr>
      <dsp:spPr>
        <a:xfrm>
          <a:off x="4636415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OBJECTIVE</a:t>
          </a:r>
        </a:p>
      </dsp:txBody>
      <dsp:txXfrm>
        <a:off x="3632774" y="144615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ENHANCE SECURITY OF USER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IMPROVE USER FRIENDLINESS</a:t>
          </a:r>
        </a:p>
      </dsp:txBody>
      <dsp:txXfrm>
        <a:off x="3632774" y="1974668"/>
        <a:ext cx="3088125" cy="1515164"/>
      </dsp:txXfrm>
    </dsp:sp>
    <dsp:sp modelId="{B0A3ABD2-C471-4A21-8AEF-3843C86919E1}">
      <dsp:nvSpPr>
        <dsp:cNvPr id="0" name=""/>
        <dsp:cNvSpPr/>
      </dsp:nvSpPr>
      <dsp:spPr>
        <a:xfrm>
          <a:off x="8264962" y="22491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44615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 dirty="0"/>
            <a:t>SCOPE</a:t>
          </a:r>
        </a:p>
      </dsp:txBody>
      <dsp:txXfrm>
        <a:off x="7261321" y="144615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1974668"/>
          <a:ext cx="3088125" cy="1515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AN APPLICATION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 ROOT ANALYSIS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COMPETITOR ANALYSIS FOR APP ENHANCEMENT</a:t>
          </a:r>
        </a:p>
      </dsp:txBody>
      <dsp:txXfrm>
        <a:off x="7261321" y="1974668"/>
        <a:ext cx="3088125" cy="151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4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6977" y="1673524"/>
            <a:ext cx="3891515" cy="2420504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Goudy Old Style" panose="02020502050305020303" pitchFamily="18" charset="0"/>
              </a:rPr>
              <a:t>ATM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4980" y="4025597"/>
            <a:ext cx="3485072" cy="167934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Devesh B, L Sai </a:t>
            </a:r>
            <a:r>
              <a:rPr lang="en-US" dirty="0" err="1">
                <a:solidFill>
                  <a:srgbClr val="5792BA"/>
                </a:solidFill>
              </a:rPr>
              <a:t>Tejas</a:t>
            </a:r>
            <a:r>
              <a:rPr lang="en-US" dirty="0">
                <a:solidFill>
                  <a:srgbClr val="5792BA"/>
                </a:solidFill>
              </a:rPr>
              <a:t> and </a:t>
            </a:r>
            <a:r>
              <a:rPr lang="en-US" dirty="0" err="1">
                <a:solidFill>
                  <a:srgbClr val="5792BA"/>
                </a:solidFill>
              </a:rPr>
              <a:t>Ranjive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67377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FA17-CEDB-4DE6-8D0D-790F1D3E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7070"/>
            <a:ext cx="10353762" cy="970450"/>
          </a:xfrm>
        </p:spPr>
        <p:txBody>
          <a:bodyPr/>
          <a:lstStyle/>
          <a:p>
            <a:r>
              <a:rPr lang="en-IN" dirty="0"/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ED179-069E-4A85-91D7-6EB51E92F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r>
              <a:rPr lang="en-IN" dirty="0"/>
              <a:t>In-built modules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0DADC-EA1F-4CAF-9386-67BD011C8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IN" sz="2400" dirty="0"/>
              <a:t>Random</a:t>
            </a:r>
          </a:p>
          <a:p>
            <a:r>
              <a:rPr lang="en-IN" sz="2400" dirty="0" err="1"/>
              <a:t>Tkinter</a:t>
            </a:r>
            <a:endParaRPr lang="en-IN" sz="2400" dirty="0"/>
          </a:p>
          <a:p>
            <a:r>
              <a:rPr lang="en-IN" sz="2400" dirty="0"/>
              <a:t>PIL</a:t>
            </a:r>
          </a:p>
          <a:p>
            <a:r>
              <a:rPr lang="en-IN" sz="2400" dirty="0"/>
              <a:t>Cv2</a:t>
            </a:r>
          </a:p>
          <a:p>
            <a:r>
              <a:rPr lang="en-IN" sz="2400" dirty="0" err="1"/>
              <a:t>Numpy</a:t>
            </a:r>
            <a:endParaRPr lang="en-IN" sz="2400" dirty="0"/>
          </a:p>
          <a:p>
            <a:r>
              <a:rPr lang="en-IN" sz="2400" dirty="0" err="1"/>
              <a:t>Os</a:t>
            </a:r>
            <a:endParaRPr lang="en-IN" sz="2400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8EEC8-61ED-4565-A404-C6C47761B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/>
          <a:lstStyle/>
          <a:p>
            <a:r>
              <a:rPr lang="en-IN" dirty="0"/>
              <a:t>User-defined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A51F2-AD40-46DE-81CD-23B59DDAD37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200" dirty="0" err="1"/>
              <a:t>create_classifier</a:t>
            </a:r>
            <a:endParaRPr lang="en-IN" sz="2200" dirty="0"/>
          </a:p>
          <a:p>
            <a:r>
              <a:rPr lang="en-IN" sz="2200" dirty="0" err="1"/>
              <a:t>create_dataset</a:t>
            </a:r>
            <a:endParaRPr lang="en-IN" sz="2200" dirty="0"/>
          </a:p>
          <a:p>
            <a:r>
              <a:rPr lang="en-IN" sz="2200" dirty="0"/>
              <a:t>Detector </a:t>
            </a:r>
          </a:p>
          <a:p>
            <a:r>
              <a:rPr lang="en-IN" sz="2200" dirty="0" err="1"/>
              <a:t>gui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7031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6265-B3E9-4AA3-A5C1-CDBD69A66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Modules-description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8984-5CD7-437A-A0E8-9A871E269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Random         Used to generate random id and amount for new user </a:t>
            </a:r>
          </a:p>
          <a:p>
            <a:r>
              <a:rPr lang="en-IN" sz="2400" dirty="0" err="1"/>
              <a:t>Tkinter</a:t>
            </a:r>
            <a:r>
              <a:rPr lang="en-IN" sz="2400" dirty="0"/>
              <a:t>        Used for user experience enhancement</a:t>
            </a:r>
          </a:p>
          <a:p>
            <a:r>
              <a:rPr lang="en-IN" sz="2400" dirty="0"/>
              <a:t>PIL         Used for generating and editing images for UI         </a:t>
            </a:r>
          </a:p>
          <a:p>
            <a:r>
              <a:rPr lang="en-IN" sz="2400" dirty="0"/>
              <a:t>Cv2       To read images and open webcam for face recognition</a:t>
            </a:r>
          </a:p>
          <a:p>
            <a:r>
              <a:rPr lang="en-IN" sz="2400" dirty="0" err="1"/>
              <a:t>Numpy</a:t>
            </a:r>
            <a:r>
              <a:rPr lang="en-IN" sz="2400" dirty="0"/>
              <a:t>        To create array of data and save as .xml filetype</a:t>
            </a:r>
          </a:p>
          <a:p>
            <a:r>
              <a:rPr lang="en-IN" sz="2400" dirty="0" err="1"/>
              <a:t>Os</a:t>
            </a:r>
            <a:r>
              <a:rPr lang="en-IN" sz="2400" dirty="0"/>
              <a:t>        to join one/more path components and to </a:t>
            </a:r>
            <a:r>
              <a:rPr lang="en-IN" sz="2400" dirty="0" err="1"/>
              <a:t>generatedirectories</a:t>
            </a:r>
            <a:r>
              <a:rPr lang="en-IN" sz="2400" dirty="0"/>
              <a:t> and file names in the directory for saving data(images of person)</a:t>
            </a:r>
          </a:p>
          <a:p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143D9-6A2F-4075-9AB1-53E4996241B8}"/>
              </a:ext>
            </a:extLst>
          </p:cNvPr>
          <p:cNvSpPr/>
          <p:nvPr/>
        </p:nvSpPr>
        <p:spPr>
          <a:xfrm>
            <a:off x="2562447" y="2222205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00EBC9-DECF-428B-A626-571A50AAA026}"/>
              </a:ext>
            </a:extLst>
          </p:cNvPr>
          <p:cNvSpPr/>
          <p:nvPr/>
        </p:nvSpPr>
        <p:spPr>
          <a:xfrm>
            <a:off x="2349796" y="2757377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FE7F173-516C-4528-B468-5B24281C9F5A}"/>
              </a:ext>
            </a:extLst>
          </p:cNvPr>
          <p:cNvSpPr/>
          <p:nvPr/>
        </p:nvSpPr>
        <p:spPr>
          <a:xfrm>
            <a:off x="1917406" y="3216791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1F34EB7-C068-4D79-AB6C-04F17D8DE971}"/>
              </a:ext>
            </a:extLst>
          </p:cNvPr>
          <p:cNvSpPr/>
          <p:nvPr/>
        </p:nvSpPr>
        <p:spPr>
          <a:xfrm>
            <a:off x="1917405" y="3785413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5217ED9-0AF2-4DFE-81D3-C1E9A57388D0}"/>
              </a:ext>
            </a:extLst>
          </p:cNvPr>
          <p:cNvSpPr/>
          <p:nvPr/>
        </p:nvSpPr>
        <p:spPr>
          <a:xfrm>
            <a:off x="2360429" y="4291010"/>
            <a:ext cx="510363" cy="22527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020D2B-252D-480B-B976-D39595949E86}"/>
              </a:ext>
            </a:extLst>
          </p:cNvPr>
          <p:cNvSpPr/>
          <p:nvPr/>
        </p:nvSpPr>
        <p:spPr>
          <a:xfrm>
            <a:off x="1839433" y="4787863"/>
            <a:ext cx="510363" cy="22527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1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1D48-0ED8-4504-B437-923A2F90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Modules-description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3F03-E965-4272-96DF-337FF2558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18980"/>
            <a:ext cx="10353762" cy="3714749"/>
          </a:xfrm>
        </p:spPr>
        <p:txBody>
          <a:bodyPr/>
          <a:lstStyle/>
          <a:p>
            <a:r>
              <a:rPr lang="en-IN" sz="2400" dirty="0" err="1"/>
              <a:t>create_classifier</a:t>
            </a:r>
            <a:r>
              <a:rPr lang="en-IN" sz="2400" dirty="0"/>
              <a:t>       Used for training dataset(face) and creating xml file</a:t>
            </a:r>
          </a:p>
          <a:p>
            <a:r>
              <a:rPr lang="en-IN" sz="2400" dirty="0" err="1"/>
              <a:t>create_dataset</a:t>
            </a:r>
            <a:r>
              <a:rPr lang="en-IN" sz="2400" dirty="0"/>
              <a:t>        Used for capturing data and saving them in a new file </a:t>
            </a:r>
          </a:p>
          <a:p>
            <a:r>
              <a:rPr lang="en-IN" sz="2400" dirty="0"/>
              <a:t>Detector        Used to recognise the face model and give the result </a:t>
            </a:r>
          </a:p>
          <a:p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3DD57C-9691-4847-9B3A-0BD58F96FD70}"/>
              </a:ext>
            </a:extLst>
          </p:cNvPr>
          <p:cNvSpPr/>
          <p:nvPr/>
        </p:nvSpPr>
        <p:spPr>
          <a:xfrm>
            <a:off x="3565451" y="2190529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5A6CFF-3031-443C-B58F-4FE2CBCB9048}"/>
              </a:ext>
            </a:extLst>
          </p:cNvPr>
          <p:cNvSpPr/>
          <p:nvPr/>
        </p:nvSpPr>
        <p:spPr>
          <a:xfrm>
            <a:off x="3377609" y="2757599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C8512D3-A151-4BCC-9D55-FC8456190045}"/>
              </a:ext>
            </a:extLst>
          </p:cNvPr>
          <p:cNvSpPr/>
          <p:nvPr/>
        </p:nvSpPr>
        <p:spPr>
          <a:xfrm>
            <a:off x="2562446" y="3304068"/>
            <a:ext cx="510363" cy="2498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96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FBA3-60A2-4365-A93E-1E15A7B5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POSSIBILITIES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ircular Labyrinth">
                <a:extLst>
                  <a:ext uri="{FF2B5EF4-FFF2-40B4-BE49-F238E27FC236}">
                    <a16:creationId xmlns:a16="http://schemas.microsoft.com/office/drawing/2014/main" id="{B087EFC7-DD55-4FD7-9DD8-460E65DFFFA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03347846"/>
                  </p:ext>
                </p:extLst>
              </p:nvPr>
            </p:nvGraphicFramePr>
            <p:xfrm>
              <a:off x="1083245" y="1650554"/>
              <a:ext cx="1553629" cy="14745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3629" cy="1474535"/>
                    </a:xfrm>
                    <a:prstGeom prst="rect">
                      <a:avLst/>
                    </a:prstGeom>
                  </am3d:spPr>
                  <am3d:camera>
                    <am3d:pos x="0" y="0" z="66511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0133" d="1000000"/>
                    <am3d:preTrans dx="216330" dy="-6927" dz="-295639"/>
                    <am3d:scale>
                      <am3d:sx n="1000000" d="1000000"/>
                      <am3d:sy n="1000000" d="1000000"/>
                      <am3d:sz n="1000000" d="1000000"/>
                    </am3d:scale>
                    <am3d:rot ax="-2209492" ay="854207" az="-6260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7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ircular Labyrinth">
                <a:extLst>
                  <a:ext uri="{FF2B5EF4-FFF2-40B4-BE49-F238E27FC236}">
                    <a16:creationId xmlns:a16="http://schemas.microsoft.com/office/drawing/2014/main" id="{B087EFC7-DD55-4FD7-9DD8-460E65DFFF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245" y="1650554"/>
                <a:ext cx="1553629" cy="1474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loud Database">
                <a:extLst>
                  <a:ext uri="{FF2B5EF4-FFF2-40B4-BE49-F238E27FC236}">
                    <a16:creationId xmlns:a16="http://schemas.microsoft.com/office/drawing/2014/main" id="{A0393843-BA39-4921-B782-889D8F2CAE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7425520"/>
                  </p:ext>
                </p:extLst>
              </p:nvPr>
            </p:nvGraphicFramePr>
            <p:xfrm>
              <a:off x="9280431" y="2387821"/>
              <a:ext cx="1987126" cy="23845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87126" cy="2384552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 ax="825737" ay="-154634" az="-378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82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loud Database">
                <a:extLst>
                  <a:ext uri="{FF2B5EF4-FFF2-40B4-BE49-F238E27FC236}">
                    <a16:creationId xmlns:a16="http://schemas.microsoft.com/office/drawing/2014/main" id="{A0393843-BA39-4921-B782-889D8F2CA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0431" y="2387821"/>
                <a:ext cx="1987126" cy="238455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5BDC9AB-7077-45D6-92DC-C05BD88F15F2}"/>
              </a:ext>
            </a:extLst>
          </p:cNvPr>
          <p:cNvSpPr txBox="1"/>
          <p:nvPr/>
        </p:nvSpPr>
        <p:spPr>
          <a:xfrm>
            <a:off x="2636874" y="2203155"/>
            <a:ext cx="317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ENCRYPTION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D3345-74FC-48B6-BDD0-3AE665FE0DD4}"/>
              </a:ext>
            </a:extLst>
          </p:cNvPr>
          <p:cNvSpPr txBox="1"/>
          <p:nvPr/>
        </p:nvSpPr>
        <p:spPr>
          <a:xfrm>
            <a:off x="6390167" y="3256931"/>
            <a:ext cx="317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CLOUD COMPUTING AND CLOUD DATABASE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Mobile phone">
                <a:extLst>
                  <a:ext uri="{FF2B5EF4-FFF2-40B4-BE49-F238E27FC236}">
                    <a16:creationId xmlns:a16="http://schemas.microsoft.com/office/drawing/2014/main" id="{F0431493-F037-4503-B595-3175AE5F8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052209"/>
                  </p:ext>
                </p:extLst>
              </p:nvPr>
            </p:nvGraphicFramePr>
            <p:xfrm>
              <a:off x="1308001" y="4503597"/>
              <a:ext cx="899589" cy="186364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899589" cy="186364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867297" ay="1621948" az="38247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379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Mobile phone">
                <a:extLst>
                  <a:ext uri="{FF2B5EF4-FFF2-40B4-BE49-F238E27FC236}">
                    <a16:creationId xmlns:a16="http://schemas.microsoft.com/office/drawing/2014/main" id="{F0431493-F037-4503-B595-3175AE5F8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8001" y="4503597"/>
                <a:ext cx="899589" cy="186364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E552DB-49A1-409B-9BCF-B2EE33776825}"/>
              </a:ext>
            </a:extLst>
          </p:cNvPr>
          <p:cNvSpPr txBox="1"/>
          <p:nvPr/>
        </p:nvSpPr>
        <p:spPr>
          <a:xfrm>
            <a:off x="2631550" y="5250755"/>
            <a:ext cx="34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IMPROVE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18352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{EED3EBC3-EA20-44F7-8045-CA3C99137E2A}tf11665031_win32</Template>
  <TotalTime>252</TotalTime>
  <Words>194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Nova</vt:lpstr>
      <vt:lpstr>Arial Nova Light</vt:lpstr>
      <vt:lpstr>Goudy Old Style</vt:lpstr>
      <vt:lpstr>Wingdings 2</vt:lpstr>
      <vt:lpstr>SlateVTI</vt:lpstr>
      <vt:lpstr>ATM MANAGEMENT SYSTEM</vt:lpstr>
      <vt:lpstr>INTRODUCTION </vt:lpstr>
      <vt:lpstr>Modules </vt:lpstr>
      <vt:lpstr>Modules-description</vt:lpstr>
      <vt:lpstr>Modules-description</vt:lpstr>
      <vt:lpstr>FUTURE POSSIBILITIES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MANAGEMENT SYSTEM</dc:title>
  <dc:creator>Devesh</dc:creator>
  <cp:lastModifiedBy>Devesh</cp:lastModifiedBy>
  <cp:revision>2</cp:revision>
  <dcterms:created xsi:type="dcterms:W3CDTF">2022-01-11T07:23:32Z</dcterms:created>
  <dcterms:modified xsi:type="dcterms:W3CDTF">2022-01-12T09:10:58Z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